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 varScale="1">
        <p:scale>
          <a:sx n="125" d="100"/>
          <a:sy n="125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tiff>
</file>

<file path=ppt/media/image11.png>
</file>

<file path=ppt/media/image12.tiff>
</file>

<file path=ppt/media/image13.tiff>
</file>

<file path=ppt/media/image14.png>
</file>

<file path=ppt/media/image15.tiff>
</file>

<file path=ppt/media/image16.png>
</file>

<file path=ppt/media/image17.tiff>
</file>

<file path=ppt/media/image2.jpeg>
</file>

<file path=ppt/media/image3.jp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12/24/18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88D63B-26B1-334F-A667-56DE37ABD6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Номинант</a:t>
            </a:r>
            <a:br>
              <a:rPr lang="ru-RU" dirty="0"/>
            </a:br>
            <a:r>
              <a:rPr lang="ru-RU" dirty="0"/>
              <a:t>проект года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CFE65F0-1470-4B4D-B687-20DE2AA627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</a:rPr>
              <a:t>Я</a:t>
            </a:r>
            <a:r>
              <a:rPr lang="ru-RU" dirty="0"/>
              <a:t>ндекс </a:t>
            </a:r>
            <a:r>
              <a:rPr lang="ru-RU" dirty="0">
                <a:solidFill>
                  <a:srgbClr val="FF0000"/>
                </a:solidFill>
              </a:rPr>
              <a:t>л</a:t>
            </a:r>
            <a:r>
              <a:rPr lang="ru-RU" dirty="0"/>
              <a:t>ицей </a:t>
            </a:r>
            <a:r>
              <a:rPr lang="ru-RU" dirty="0">
                <a:solidFill>
                  <a:srgbClr val="FF0000"/>
                </a:solidFill>
              </a:rPr>
              <a:t>К</a:t>
            </a:r>
            <a:r>
              <a:rPr lang="ru-RU" dirty="0"/>
              <a:t>оманда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3</a:t>
            </a:r>
          </a:p>
          <a:p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Црнобрня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николай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Меладзе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евгений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Фатхутдинов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никита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5251EE-6DFD-C549-8375-F16EB313F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08543">
            <a:off x="257080" y="1239251"/>
            <a:ext cx="45974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59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D55A96-3C30-294E-A423-B0BBEB634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Защита нашего лучшего проекта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Rosewood Std Regular" pitchFamily="82" charset="0"/>
                <a:ea typeface="Krungthep" panose="02000400000000000000" pitchFamily="2" charset="-34"/>
                <a:cs typeface="Krungthep" panose="02000400000000000000" pitchFamily="2" charset="-34"/>
              </a:rPr>
              <a:t>pyqt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ea typeface="Krungthep" panose="02000400000000000000" pitchFamily="2" charset="-34"/>
              <a:cs typeface="Krungthep" panose="02000400000000000000" pitchFamily="2" charset="-34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C6B1D5-BCCF-7C4B-AE21-88586CF90E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Сегодня </a:t>
            </a:r>
          </a:p>
          <a:p>
            <a:r>
              <a:rPr lang="ru-RU" dirty="0"/>
              <a:t>В этот прекрасный день мы готовы представить вам нашу работу!</a:t>
            </a:r>
          </a:p>
          <a:p>
            <a:r>
              <a:rPr lang="ru-RU" dirty="0"/>
              <a:t>Она вас удивит!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7DD2B8-FFD9-DA4F-82FE-0E5FD1A95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1070" y="3148914"/>
            <a:ext cx="1640016" cy="205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62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8E1D4-84A9-A44D-BAF4-D2EC1825E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9471315">
            <a:off x="1723768" y="1241854"/>
            <a:ext cx="10396882" cy="1151965"/>
          </a:xfrm>
        </p:spPr>
        <p:txBody>
          <a:bodyPr/>
          <a:lstStyle/>
          <a:p>
            <a:r>
              <a:rPr lang="ru-RU" dirty="0"/>
              <a:t>МЫ ДОЛГО РАБОТАЛИ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1C979C9-7BF4-3948-A93F-22CE80366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926" y="598635"/>
            <a:ext cx="2825265" cy="207042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276CC38-6AAC-3E44-908C-53E7F01C6E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27908">
            <a:off x="8277252" y="3036207"/>
            <a:ext cx="3144246" cy="216603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4D9A9E7-8BDB-4844-B3B2-D17FD85EBB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333854">
            <a:off x="5330628" y="292612"/>
            <a:ext cx="1452291" cy="145229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EE5AF9-6CF5-2F44-9395-FFF6692530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8739233" y="648295"/>
            <a:ext cx="1969509" cy="16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574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C6DF7F-6241-F543-845B-36F75885C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628" y="2502243"/>
            <a:ext cx="10396882" cy="1158140"/>
          </a:xfrm>
        </p:spPr>
        <p:txBody>
          <a:bodyPr/>
          <a:lstStyle/>
          <a:p>
            <a:r>
              <a:rPr lang="ru-RU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Наш код!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29E3A1B1-1B7B-0448-B5B9-B96DEBEAF4B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-42943" y="-172985"/>
            <a:ext cx="12234943" cy="7030985"/>
          </a:xfrm>
        </p:spPr>
      </p:pic>
    </p:spTree>
    <p:extLst>
      <p:ext uri="{BB962C8B-B14F-4D97-AF65-F5344CB8AC3E}">
        <p14:creationId xmlns:p14="http://schemas.microsoft.com/office/powerpoint/2010/main" val="3673064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5952E0-7D8C-0A4B-9E8E-ED4C0D94C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 ЭТО НЕ ВСЕ!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62C07D-70C7-1641-8C2A-863889D983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3961D7-6F25-2A41-98C6-42B90A3B2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309879"/>
            <a:ext cx="2819400" cy="229644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5821A8-4B42-1041-A781-3B1033A0B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2372" y="936465"/>
            <a:ext cx="5963788" cy="333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08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0347AB-05F4-9D40-8792-F119ED0FE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"/>
            <a:ext cx="12127430" cy="689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55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E85851-C574-EF40-AF84-E19E34856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ПОЧТИ!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70D9F43-712F-164C-B450-EAF141194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424023">
            <a:off x="3637280" y="1053935"/>
            <a:ext cx="4093210" cy="296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445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62D55D-FB92-144E-8580-A8F4A5990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321"/>
          <a:stretch/>
        </p:blipFill>
        <p:spPr>
          <a:xfrm>
            <a:off x="-91440" y="0"/>
            <a:ext cx="12283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969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102BD0-AB80-A448-90CF-A5DEA3946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 что делает этот код</a:t>
            </a:r>
            <a:br>
              <a:rPr lang="ru-RU" dirty="0"/>
            </a:br>
            <a:r>
              <a:rPr lang="ru-RU" dirty="0"/>
              <a:t>нам расскажут </a:t>
            </a:r>
            <a:r>
              <a:rPr lang="ru-RU" dirty="0" err="1"/>
              <a:t>николай</a:t>
            </a:r>
            <a:r>
              <a:rPr lang="ru-RU" dirty="0"/>
              <a:t> </a:t>
            </a:r>
            <a:r>
              <a:rPr lang="en-US" dirty="0"/>
              <a:t>, </a:t>
            </a:r>
            <a:r>
              <a:rPr lang="ru-RU" dirty="0" err="1"/>
              <a:t>евгений</a:t>
            </a:r>
            <a:r>
              <a:rPr lang="ru-RU" dirty="0"/>
              <a:t> и </a:t>
            </a:r>
            <a:r>
              <a:rPr lang="ru-RU" dirty="0" err="1"/>
              <a:t>никита</a:t>
            </a:r>
            <a:r>
              <a:rPr lang="ru-RU" dirty="0"/>
              <a:t>!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884294-64E2-C048-BAE0-985765029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440" y="3188255"/>
            <a:ext cx="2204720" cy="209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783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ое мероприятие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Главное мероприятие</Template>
  <TotalTime>37</TotalTime>
  <Words>50</Words>
  <Application>Microsoft Macintosh PowerPoint</Application>
  <PresentationFormat>Широкоэкранный</PresentationFormat>
  <Paragraphs>14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Impact</vt:lpstr>
      <vt:lpstr>Krungthep</vt:lpstr>
      <vt:lpstr>Rosewood Std Regular</vt:lpstr>
      <vt:lpstr>Главное мероприятие</vt:lpstr>
      <vt:lpstr>Номинант проект года</vt:lpstr>
      <vt:lpstr>Защита нашего лучшего проекта pyqt</vt:lpstr>
      <vt:lpstr>МЫ ДОЛГО РАБОТАЛИ</vt:lpstr>
      <vt:lpstr>Наш код!</vt:lpstr>
      <vt:lpstr>И ЭТО НЕ ВСЕ!</vt:lpstr>
      <vt:lpstr>Презентация PowerPoint</vt:lpstr>
      <vt:lpstr>ПОЧТИ!</vt:lpstr>
      <vt:lpstr>Презентация PowerPoint</vt:lpstr>
      <vt:lpstr>А что делает этот код нам расскажут николай , евгений и никита!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Номинант проект года</dc:title>
  <dc:creator>Пользователь Microsoft Office</dc:creator>
  <cp:lastModifiedBy>Пользователь Microsoft Office</cp:lastModifiedBy>
  <cp:revision>5</cp:revision>
  <dcterms:created xsi:type="dcterms:W3CDTF">2018-12-24T18:37:58Z</dcterms:created>
  <dcterms:modified xsi:type="dcterms:W3CDTF">2018-12-24T19:15:57Z</dcterms:modified>
</cp:coreProperties>
</file>

<file path=docProps/thumbnail.jpeg>
</file>